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64" r:id="rId3"/>
    <p:sldId id="261" r:id="rId4"/>
    <p:sldId id="263" r:id="rId5"/>
    <p:sldId id="259" r:id="rId6"/>
  </p:sldIdLst>
  <p:sldSz cx="18288000" cy="10287000"/>
  <p:notesSz cx="6858000" cy="9144000"/>
  <p:embeddedFontLst>
    <p:embeddedFont>
      <p:font typeface="Aharoni" panose="02010803020104030203" pitchFamily="2" charset="-79"/>
      <p:bold r:id="rId7"/>
    </p:embeddedFont>
    <p:embeddedFont>
      <p:font typeface="Aptos Narrow" panose="020B0004020202020204" pitchFamily="34" charset="0"/>
      <p:regular r:id="rId8"/>
    </p:embeddedFont>
    <p:embeddedFont>
      <p:font typeface="Exotc350 DmBd BT" panose="04030705050B02020A03" pitchFamily="82" charset="0"/>
      <p:regular r:id="rId9"/>
    </p:embeddedFont>
    <p:embeddedFont>
      <p:font typeface="Porcelain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510378" y="-2455068"/>
            <a:ext cx="9237651" cy="15287104"/>
          </a:xfrm>
          <a:custGeom>
            <a:avLst/>
            <a:gdLst/>
            <a:ahLst/>
            <a:cxnLst/>
            <a:rect l="l" t="t" r="r" b="b"/>
            <a:pathLst>
              <a:path w="9237651" h="15287104">
                <a:moveTo>
                  <a:pt x="0" y="0"/>
                </a:moveTo>
                <a:lnTo>
                  <a:pt x="9237652" y="0"/>
                </a:lnTo>
                <a:lnTo>
                  <a:pt x="9237652" y="15287104"/>
                </a:lnTo>
                <a:lnTo>
                  <a:pt x="0" y="15287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1000"/>
            </a:blip>
            <a:stretch>
              <a:fillRect l="-9651" r="-12187"/>
            </a:stretch>
          </a:blipFill>
        </p:spPr>
      </p:sp>
      <p:sp>
        <p:nvSpPr>
          <p:cNvPr id="3" name="Freeform 3"/>
          <p:cNvSpPr/>
          <p:nvPr/>
        </p:nvSpPr>
        <p:spPr>
          <a:xfrm rot="-814117">
            <a:off x="4249240" y="1556778"/>
            <a:ext cx="985912" cy="1306630"/>
          </a:xfrm>
          <a:custGeom>
            <a:avLst/>
            <a:gdLst/>
            <a:ahLst/>
            <a:cxnLst/>
            <a:rect l="l" t="t" r="r" b="b"/>
            <a:pathLst>
              <a:path w="985912" h="1306630">
                <a:moveTo>
                  <a:pt x="0" y="0"/>
                </a:moveTo>
                <a:lnTo>
                  <a:pt x="985912" y="0"/>
                </a:lnTo>
                <a:lnTo>
                  <a:pt x="985912" y="1306630"/>
                </a:lnTo>
                <a:lnTo>
                  <a:pt x="0" y="13066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420209" y="1211710"/>
            <a:ext cx="8949971" cy="2224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955"/>
              </a:lnSpc>
            </a:pPr>
            <a:r>
              <a:rPr lang="en-US" sz="12825" dirty="0">
                <a:solidFill>
                  <a:srgbClr val="000000"/>
                </a:solidFill>
                <a:latin typeface="Porcelain"/>
              </a:rPr>
              <a:t>Project Title</a:t>
            </a:r>
          </a:p>
        </p:txBody>
      </p:sp>
      <p:sp>
        <p:nvSpPr>
          <p:cNvPr id="5" name="Freeform 5"/>
          <p:cNvSpPr/>
          <p:nvPr/>
        </p:nvSpPr>
        <p:spPr>
          <a:xfrm rot="5400000" flipV="1">
            <a:off x="-3184858" y="4931786"/>
            <a:ext cx="9237651" cy="503872"/>
          </a:xfrm>
          <a:custGeom>
            <a:avLst/>
            <a:gdLst/>
            <a:ahLst/>
            <a:cxnLst/>
            <a:rect l="l" t="t" r="r" b="b"/>
            <a:pathLst>
              <a:path w="9237651" h="503872">
                <a:moveTo>
                  <a:pt x="0" y="503872"/>
                </a:moveTo>
                <a:lnTo>
                  <a:pt x="9237651" y="503872"/>
                </a:lnTo>
                <a:lnTo>
                  <a:pt x="9237651" y="0"/>
                </a:lnTo>
                <a:lnTo>
                  <a:pt x="0" y="0"/>
                </a:lnTo>
                <a:lnTo>
                  <a:pt x="0" y="50387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5400000" flipH="1" flipV="1">
            <a:off x="12205614" y="4891564"/>
            <a:ext cx="9237651" cy="503872"/>
          </a:xfrm>
          <a:custGeom>
            <a:avLst/>
            <a:gdLst/>
            <a:ahLst/>
            <a:cxnLst/>
            <a:rect l="l" t="t" r="r" b="b"/>
            <a:pathLst>
              <a:path w="9237651" h="503872">
                <a:moveTo>
                  <a:pt x="9237652" y="503872"/>
                </a:moveTo>
                <a:lnTo>
                  <a:pt x="0" y="503872"/>
                </a:lnTo>
                <a:lnTo>
                  <a:pt x="0" y="0"/>
                </a:lnTo>
                <a:lnTo>
                  <a:pt x="9237652" y="0"/>
                </a:lnTo>
                <a:lnTo>
                  <a:pt x="9237652" y="50387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648345" y="4145982"/>
            <a:ext cx="15139207" cy="2962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607"/>
              </a:lnSpc>
            </a:pPr>
            <a:r>
              <a:rPr lang="en-US" sz="10363" dirty="0">
                <a:solidFill>
                  <a:srgbClr val="D08833"/>
                </a:solidFill>
                <a:latin typeface="Exotc350 DmBd BT" panose="04030705050B02020A03" pitchFamily="82" charset="0"/>
              </a:rPr>
              <a:t>MOVIE TICKET BOOKING 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819631-C33E-C639-37CA-29026EDD1141}"/>
              </a:ext>
            </a:extLst>
          </p:cNvPr>
          <p:cNvSpPr txBox="1"/>
          <p:nvPr/>
        </p:nvSpPr>
        <p:spPr>
          <a:xfrm>
            <a:off x="11430000" y="7611743"/>
            <a:ext cx="6400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Aptos Narrow" panose="020B0004020202020204" pitchFamily="34" charset="0"/>
              </a:rPr>
              <a:t>PRESENT BY:</a:t>
            </a:r>
          </a:p>
          <a:p>
            <a:r>
              <a:rPr lang="en-IN" sz="3600" dirty="0">
                <a:latin typeface="Aptos Narrow" panose="020B0004020202020204" pitchFamily="34" charset="0"/>
              </a:rPr>
              <a:t>                      Vijita Mohanraaj</a:t>
            </a:r>
          </a:p>
          <a:p>
            <a:r>
              <a:rPr lang="en-IN" sz="3600" dirty="0">
                <a:latin typeface="Aptos Narrow" panose="020B0004020202020204" pitchFamily="34" charset="0"/>
              </a:rPr>
              <a:t>                             22BAI1452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D07BC-6F08-8068-5323-B79427C9E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F6BDEBE-BA8F-949D-8FF1-540590E150C2}"/>
              </a:ext>
            </a:extLst>
          </p:cNvPr>
          <p:cNvSpPr/>
          <p:nvPr/>
        </p:nvSpPr>
        <p:spPr>
          <a:xfrm rot="-5400000">
            <a:off x="4525174" y="-2459830"/>
            <a:ext cx="9237651" cy="15287104"/>
          </a:xfrm>
          <a:custGeom>
            <a:avLst/>
            <a:gdLst/>
            <a:ahLst/>
            <a:cxnLst/>
            <a:rect l="l" t="t" r="r" b="b"/>
            <a:pathLst>
              <a:path w="9237651" h="15287104">
                <a:moveTo>
                  <a:pt x="0" y="0"/>
                </a:moveTo>
                <a:lnTo>
                  <a:pt x="9237652" y="0"/>
                </a:lnTo>
                <a:lnTo>
                  <a:pt x="9237652" y="15287104"/>
                </a:lnTo>
                <a:lnTo>
                  <a:pt x="0" y="15287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1000"/>
            </a:blip>
            <a:stretch>
              <a:fillRect l="-9651" r="-12187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54F4432F-2DA4-BE0C-D0B6-4D3DB43F21DE}"/>
              </a:ext>
            </a:extLst>
          </p:cNvPr>
          <p:cNvSpPr/>
          <p:nvPr/>
        </p:nvSpPr>
        <p:spPr>
          <a:xfrm rot="-814117">
            <a:off x="4249240" y="1556778"/>
            <a:ext cx="985912" cy="1306630"/>
          </a:xfrm>
          <a:custGeom>
            <a:avLst/>
            <a:gdLst/>
            <a:ahLst/>
            <a:cxnLst/>
            <a:rect l="l" t="t" r="r" b="b"/>
            <a:pathLst>
              <a:path w="985912" h="1306630">
                <a:moveTo>
                  <a:pt x="0" y="0"/>
                </a:moveTo>
                <a:lnTo>
                  <a:pt x="985912" y="0"/>
                </a:lnTo>
                <a:lnTo>
                  <a:pt x="985912" y="1306630"/>
                </a:lnTo>
                <a:lnTo>
                  <a:pt x="0" y="13066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A7C4EBAB-F804-353B-D1D0-2C32D292CA95}"/>
              </a:ext>
            </a:extLst>
          </p:cNvPr>
          <p:cNvSpPr txBox="1"/>
          <p:nvPr/>
        </p:nvSpPr>
        <p:spPr>
          <a:xfrm>
            <a:off x="5420209" y="1211710"/>
            <a:ext cx="8949971" cy="2224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955"/>
              </a:lnSpc>
            </a:pPr>
            <a:r>
              <a:rPr lang="en-US" sz="12825" dirty="0">
                <a:solidFill>
                  <a:srgbClr val="000000"/>
                </a:solidFill>
                <a:latin typeface="Porcelain"/>
              </a:rPr>
              <a:t>Objective</a:t>
            </a: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9FFC51B8-BA32-09D9-FB97-9A5F1744247D}"/>
              </a:ext>
            </a:extLst>
          </p:cNvPr>
          <p:cNvSpPr/>
          <p:nvPr/>
        </p:nvSpPr>
        <p:spPr>
          <a:xfrm rot="5400000" flipV="1">
            <a:off x="-3184858" y="4931786"/>
            <a:ext cx="9237651" cy="503872"/>
          </a:xfrm>
          <a:custGeom>
            <a:avLst/>
            <a:gdLst/>
            <a:ahLst/>
            <a:cxnLst/>
            <a:rect l="l" t="t" r="r" b="b"/>
            <a:pathLst>
              <a:path w="9237651" h="503872">
                <a:moveTo>
                  <a:pt x="0" y="503872"/>
                </a:moveTo>
                <a:lnTo>
                  <a:pt x="9237651" y="503872"/>
                </a:lnTo>
                <a:lnTo>
                  <a:pt x="9237651" y="0"/>
                </a:lnTo>
                <a:lnTo>
                  <a:pt x="0" y="0"/>
                </a:lnTo>
                <a:lnTo>
                  <a:pt x="0" y="50387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349653AE-DA26-D502-E584-3035B4112E23}"/>
              </a:ext>
            </a:extLst>
          </p:cNvPr>
          <p:cNvSpPr/>
          <p:nvPr/>
        </p:nvSpPr>
        <p:spPr>
          <a:xfrm rot="5400000" flipH="1" flipV="1">
            <a:off x="12205614" y="4891564"/>
            <a:ext cx="9237651" cy="503872"/>
          </a:xfrm>
          <a:custGeom>
            <a:avLst/>
            <a:gdLst/>
            <a:ahLst/>
            <a:cxnLst/>
            <a:rect l="l" t="t" r="r" b="b"/>
            <a:pathLst>
              <a:path w="9237651" h="503872">
                <a:moveTo>
                  <a:pt x="9237652" y="503872"/>
                </a:moveTo>
                <a:lnTo>
                  <a:pt x="0" y="503872"/>
                </a:lnTo>
                <a:lnTo>
                  <a:pt x="0" y="0"/>
                </a:lnTo>
                <a:lnTo>
                  <a:pt x="9237652" y="0"/>
                </a:lnTo>
                <a:lnTo>
                  <a:pt x="9237652" y="50387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3C97557-4823-05C5-991B-A6EB617B3EC2}"/>
              </a:ext>
            </a:extLst>
          </p:cNvPr>
          <p:cNvSpPr txBox="1"/>
          <p:nvPr/>
        </p:nvSpPr>
        <p:spPr>
          <a:xfrm>
            <a:off x="2743200" y="4054597"/>
            <a:ext cx="13335000" cy="4862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b="0" i="0" dirty="0">
                <a:solidFill>
                  <a:srgbClr val="1F2328"/>
                </a:solidFill>
                <a:effectLst/>
                <a:latin typeface="Aptos" panose="020B0004020202020204" pitchFamily="34" charset="0"/>
              </a:rPr>
              <a:t>Movie Ticket Booking System is to manage the details of Shows, Booking, Payment, Movie and Customer. It manages all the information about Shows, Seats, and Customers. </a:t>
            </a:r>
          </a:p>
          <a:p>
            <a:endParaRPr lang="en-US" sz="3600" dirty="0">
              <a:solidFill>
                <a:srgbClr val="1F2328"/>
              </a:solidFill>
              <a:latin typeface="Aptos" panose="020B0004020202020204" pitchFamily="34" charset="0"/>
            </a:endParaRPr>
          </a:p>
          <a:p>
            <a:r>
              <a:rPr lang="en-US" sz="3600" b="0" i="0" dirty="0">
                <a:solidFill>
                  <a:srgbClr val="1F2328"/>
                </a:solidFill>
                <a:effectLst/>
                <a:latin typeface="Aptos" panose="020B0004020202020204" pitchFamily="34" charset="0"/>
              </a:rPr>
              <a:t>The purpose of the project is to build an application program to reduce the manual work for managing the Shows, Booking, Seats and Payment. </a:t>
            </a:r>
          </a:p>
          <a:p>
            <a:endParaRPr lang="en-US" sz="3200" dirty="0">
              <a:solidFill>
                <a:srgbClr val="1F2328"/>
              </a:solidFill>
              <a:latin typeface="Aptos" panose="020B0004020202020204" pitchFamily="34" charset="0"/>
            </a:endParaRPr>
          </a:p>
          <a:p>
            <a:endParaRPr lang="en-US" sz="3200" dirty="0">
              <a:solidFill>
                <a:srgbClr val="D08833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9233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768055-53EC-E56F-302A-BC78EC046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4BD3DD8-B734-FCD4-CD6B-F5C9CB39DFB5}"/>
              </a:ext>
            </a:extLst>
          </p:cNvPr>
          <p:cNvSpPr/>
          <p:nvPr/>
        </p:nvSpPr>
        <p:spPr>
          <a:xfrm rot="-5400000">
            <a:off x="4458693" y="-2459830"/>
            <a:ext cx="9237651" cy="15287104"/>
          </a:xfrm>
          <a:custGeom>
            <a:avLst/>
            <a:gdLst/>
            <a:ahLst/>
            <a:cxnLst/>
            <a:rect l="l" t="t" r="r" b="b"/>
            <a:pathLst>
              <a:path w="9237651" h="15287104">
                <a:moveTo>
                  <a:pt x="0" y="0"/>
                </a:moveTo>
                <a:lnTo>
                  <a:pt x="9237652" y="0"/>
                </a:lnTo>
                <a:lnTo>
                  <a:pt x="9237652" y="15287104"/>
                </a:lnTo>
                <a:lnTo>
                  <a:pt x="0" y="15287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1000"/>
            </a:blip>
            <a:stretch>
              <a:fillRect l="-9651" r="-12187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79059F31-1D51-453C-2516-9F49D1B4067B}"/>
              </a:ext>
            </a:extLst>
          </p:cNvPr>
          <p:cNvSpPr/>
          <p:nvPr/>
        </p:nvSpPr>
        <p:spPr>
          <a:xfrm rot="5400000" flipV="1">
            <a:off x="-3184858" y="4931786"/>
            <a:ext cx="9237651" cy="503872"/>
          </a:xfrm>
          <a:custGeom>
            <a:avLst/>
            <a:gdLst/>
            <a:ahLst/>
            <a:cxnLst/>
            <a:rect l="l" t="t" r="r" b="b"/>
            <a:pathLst>
              <a:path w="9237651" h="503872">
                <a:moveTo>
                  <a:pt x="0" y="503872"/>
                </a:moveTo>
                <a:lnTo>
                  <a:pt x="9237651" y="503872"/>
                </a:lnTo>
                <a:lnTo>
                  <a:pt x="9237651" y="0"/>
                </a:lnTo>
                <a:lnTo>
                  <a:pt x="0" y="0"/>
                </a:lnTo>
                <a:lnTo>
                  <a:pt x="0" y="50387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C7CD7B73-40CC-C615-4099-652EDA581863}"/>
              </a:ext>
            </a:extLst>
          </p:cNvPr>
          <p:cNvSpPr/>
          <p:nvPr/>
        </p:nvSpPr>
        <p:spPr>
          <a:xfrm rot="5400000" flipH="1" flipV="1">
            <a:off x="12205614" y="4891564"/>
            <a:ext cx="9237651" cy="503872"/>
          </a:xfrm>
          <a:custGeom>
            <a:avLst/>
            <a:gdLst/>
            <a:ahLst/>
            <a:cxnLst/>
            <a:rect l="l" t="t" r="r" b="b"/>
            <a:pathLst>
              <a:path w="9237651" h="503872">
                <a:moveTo>
                  <a:pt x="9237652" y="503872"/>
                </a:moveTo>
                <a:lnTo>
                  <a:pt x="0" y="503872"/>
                </a:lnTo>
                <a:lnTo>
                  <a:pt x="0" y="0"/>
                </a:lnTo>
                <a:lnTo>
                  <a:pt x="9237652" y="0"/>
                </a:lnTo>
                <a:lnTo>
                  <a:pt x="9237652" y="50387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A39E4527-0D5E-4CE2-F5E8-9CCDBD4D397B}"/>
              </a:ext>
            </a:extLst>
          </p:cNvPr>
          <p:cNvSpPr/>
          <p:nvPr/>
        </p:nvSpPr>
        <p:spPr>
          <a:xfrm>
            <a:off x="13576178" y="957596"/>
            <a:ext cx="1003728" cy="1133011"/>
          </a:xfrm>
          <a:custGeom>
            <a:avLst/>
            <a:gdLst/>
            <a:ahLst/>
            <a:cxnLst/>
            <a:rect l="l" t="t" r="r" b="b"/>
            <a:pathLst>
              <a:path w="1597839" h="1597839">
                <a:moveTo>
                  <a:pt x="0" y="0"/>
                </a:moveTo>
                <a:lnTo>
                  <a:pt x="1597838" y="0"/>
                </a:lnTo>
                <a:lnTo>
                  <a:pt x="1597838" y="1597839"/>
                </a:lnTo>
                <a:lnTo>
                  <a:pt x="0" y="15978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0A631DA6-91A8-C4A4-AF62-C062701D324E}"/>
              </a:ext>
            </a:extLst>
          </p:cNvPr>
          <p:cNvSpPr txBox="1"/>
          <p:nvPr/>
        </p:nvSpPr>
        <p:spPr>
          <a:xfrm>
            <a:off x="2063208" y="847725"/>
            <a:ext cx="13773343" cy="1542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18"/>
              </a:lnSpc>
            </a:pPr>
            <a:r>
              <a:rPr lang="en-US" sz="8941" dirty="0">
                <a:solidFill>
                  <a:srgbClr val="000000"/>
                </a:solidFill>
                <a:latin typeface="Porcelain"/>
              </a:rPr>
              <a:t>Entities And Attributes </a:t>
            </a:r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518F9E7D-C699-8573-0DA0-095FF9657E56}"/>
              </a:ext>
            </a:extLst>
          </p:cNvPr>
          <p:cNvGrpSpPr/>
          <p:nvPr/>
        </p:nvGrpSpPr>
        <p:grpSpPr>
          <a:xfrm>
            <a:off x="11277599" y="2163662"/>
            <a:ext cx="2327153" cy="299704"/>
            <a:chOff x="0" y="0"/>
            <a:chExt cx="3569970" cy="515891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548A8408-1218-B04F-7062-93019503A045}"/>
                </a:ext>
              </a:extLst>
            </p:cNvPr>
            <p:cNvSpPr/>
            <p:nvPr/>
          </p:nvSpPr>
          <p:spPr>
            <a:xfrm>
              <a:off x="46990" y="33981"/>
              <a:ext cx="3473450" cy="437117"/>
            </a:xfrm>
            <a:custGeom>
              <a:avLst/>
              <a:gdLst/>
              <a:ahLst/>
              <a:cxnLst/>
              <a:rect l="l" t="t" r="r" b="b"/>
              <a:pathLst>
                <a:path w="3473450" h="437117">
                  <a:moveTo>
                    <a:pt x="3810" y="262579"/>
                  </a:moveTo>
                  <a:cubicBezTo>
                    <a:pt x="50800" y="194617"/>
                    <a:pt x="125730" y="156003"/>
                    <a:pt x="166370" y="135923"/>
                  </a:cubicBezTo>
                  <a:cubicBezTo>
                    <a:pt x="195580" y="122022"/>
                    <a:pt x="209550" y="115844"/>
                    <a:pt x="242570" y="108121"/>
                  </a:cubicBezTo>
                  <a:cubicBezTo>
                    <a:pt x="298450" y="94219"/>
                    <a:pt x="391160" y="78774"/>
                    <a:pt x="477520" y="72595"/>
                  </a:cubicBezTo>
                  <a:cubicBezTo>
                    <a:pt x="584200" y="64872"/>
                    <a:pt x="735330" y="47882"/>
                    <a:pt x="836930" y="71051"/>
                  </a:cubicBezTo>
                  <a:cubicBezTo>
                    <a:pt x="918210" y="89586"/>
                    <a:pt x="982980" y="131289"/>
                    <a:pt x="1046480" y="172993"/>
                  </a:cubicBezTo>
                  <a:cubicBezTo>
                    <a:pt x="1104900" y="210063"/>
                    <a:pt x="1143000" y="273391"/>
                    <a:pt x="1202690" y="304283"/>
                  </a:cubicBezTo>
                  <a:cubicBezTo>
                    <a:pt x="1270000" y="338264"/>
                    <a:pt x="1362710" y="350620"/>
                    <a:pt x="1435100" y="358343"/>
                  </a:cubicBezTo>
                  <a:cubicBezTo>
                    <a:pt x="1496060" y="366066"/>
                    <a:pt x="1532890" y="370700"/>
                    <a:pt x="1606550" y="358343"/>
                  </a:cubicBezTo>
                  <a:cubicBezTo>
                    <a:pt x="1748790" y="335174"/>
                    <a:pt x="2110740" y="196162"/>
                    <a:pt x="2216150" y="151369"/>
                  </a:cubicBezTo>
                  <a:cubicBezTo>
                    <a:pt x="2254250" y="134379"/>
                    <a:pt x="2256790" y="123566"/>
                    <a:pt x="2292350" y="111210"/>
                  </a:cubicBezTo>
                  <a:cubicBezTo>
                    <a:pt x="2371090" y="83407"/>
                    <a:pt x="2557780" y="44793"/>
                    <a:pt x="2683510" y="30892"/>
                  </a:cubicBezTo>
                  <a:cubicBezTo>
                    <a:pt x="2800350" y="18535"/>
                    <a:pt x="2926080" y="0"/>
                    <a:pt x="3022600" y="27802"/>
                  </a:cubicBezTo>
                  <a:cubicBezTo>
                    <a:pt x="3101340" y="50971"/>
                    <a:pt x="3181350" y="139012"/>
                    <a:pt x="3223260" y="154458"/>
                  </a:cubicBezTo>
                  <a:cubicBezTo>
                    <a:pt x="3241040" y="160636"/>
                    <a:pt x="3247390" y="159092"/>
                    <a:pt x="3263900" y="159092"/>
                  </a:cubicBezTo>
                  <a:cubicBezTo>
                    <a:pt x="3286760" y="157547"/>
                    <a:pt x="3319780" y="152914"/>
                    <a:pt x="3347720" y="142101"/>
                  </a:cubicBezTo>
                  <a:cubicBezTo>
                    <a:pt x="3379470" y="131289"/>
                    <a:pt x="3421380" y="88041"/>
                    <a:pt x="3442970" y="91130"/>
                  </a:cubicBezTo>
                  <a:cubicBezTo>
                    <a:pt x="3455670" y="92675"/>
                    <a:pt x="3470910" y="106576"/>
                    <a:pt x="3472180" y="117388"/>
                  </a:cubicBezTo>
                  <a:cubicBezTo>
                    <a:pt x="3473450" y="128200"/>
                    <a:pt x="3458210" y="151369"/>
                    <a:pt x="3449320" y="152914"/>
                  </a:cubicBezTo>
                  <a:cubicBezTo>
                    <a:pt x="3441700" y="154458"/>
                    <a:pt x="3427730" y="142101"/>
                    <a:pt x="3423920" y="132834"/>
                  </a:cubicBezTo>
                  <a:cubicBezTo>
                    <a:pt x="3421380" y="125111"/>
                    <a:pt x="3421380" y="109665"/>
                    <a:pt x="3426460" y="103487"/>
                  </a:cubicBezTo>
                  <a:cubicBezTo>
                    <a:pt x="3431540" y="95764"/>
                    <a:pt x="3448050" y="89586"/>
                    <a:pt x="3455670" y="92675"/>
                  </a:cubicBezTo>
                  <a:cubicBezTo>
                    <a:pt x="3463290" y="94219"/>
                    <a:pt x="3470910" y="106576"/>
                    <a:pt x="3472180" y="114299"/>
                  </a:cubicBezTo>
                  <a:cubicBezTo>
                    <a:pt x="3473450" y="122022"/>
                    <a:pt x="3470910" y="132834"/>
                    <a:pt x="3465830" y="142101"/>
                  </a:cubicBezTo>
                  <a:cubicBezTo>
                    <a:pt x="3456940" y="156003"/>
                    <a:pt x="3434080" y="168359"/>
                    <a:pt x="3412490" y="179171"/>
                  </a:cubicBezTo>
                  <a:cubicBezTo>
                    <a:pt x="3382010" y="194617"/>
                    <a:pt x="3333750" y="216241"/>
                    <a:pt x="3299460" y="220875"/>
                  </a:cubicBezTo>
                  <a:cubicBezTo>
                    <a:pt x="3270250" y="225509"/>
                    <a:pt x="3243580" y="222420"/>
                    <a:pt x="3219450" y="214697"/>
                  </a:cubicBezTo>
                  <a:cubicBezTo>
                    <a:pt x="3196590" y="206974"/>
                    <a:pt x="3169920" y="189984"/>
                    <a:pt x="3155950" y="176082"/>
                  </a:cubicBezTo>
                  <a:cubicBezTo>
                    <a:pt x="3147060" y="166815"/>
                    <a:pt x="3149600" y="157547"/>
                    <a:pt x="3139440" y="148280"/>
                  </a:cubicBezTo>
                  <a:cubicBezTo>
                    <a:pt x="3116580" y="128200"/>
                    <a:pt x="3054350" y="100398"/>
                    <a:pt x="2997200" y="89586"/>
                  </a:cubicBezTo>
                  <a:cubicBezTo>
                    <a:pt x="2914650" y="74140"/>
                    <a:pt x="2778760" y="84952"/>
                    <a:pt x="2689860" y="92675"/>
                  </a:cubicBezTo>
                  <a:cubicBezTo>
                    <a:pt x="2622550" y="98853"/>
                    <a:pt x="2573020" y="108121"/>
                    <a:pt x="2512060" y="120477"/>
                  </a:cubicBezTo>
                  <a:cubicBezTo>
                    <a:pt x="2447290" y="132834"/>
                    <a:pt x="2399030" y="142101"/>
                    <a:pt x="2312670" y="168359"/>
                  </a:cubicBezTo>
                  <a:cubicBezTo>
                    <a:pt x="2148840" y="217786"/>
                    <a:pt x="1781810" y="390779"/>
                    <a:pt x="1606550" y="420126"/>
                  </a:cubicBezTo>
                  <a:cubicBezTo>
                    <a:pt x="1504950" y="437117"/>
                    <a:pt x="1433830" y="426305"/>
                    <a:pt x="1362710" y="415493"/>
                  </a:cubicBezTo>
                  <a:cubicBezTo>
                    <a:pt x="1306830" y="406225"/>
                    <a:pt x="1247140" y="381512"/>
                    <a:pt x="1212850" y="369155"/>
                  </a:cubicBezTo>
                  <a:cubicBezTo>
                    <a:pt x="1195070" y="362977"/>
                    <a:pt x="1189990" y="362977"/>
                    <a:pt x="1173480" y="353709"/>
                  </a:cubicBezTo>
                  <a:cubicBezTo>
                    <a:pt x="1139190" y="333630"/>
                    <a:pt x="1080770" y="264124"/>
                    <a:pt x="1026160" y="228598"/>
                  </a:cubicBezTo>
                  <a:cubicBezTo>
                    <a:pt x="967740" y="189984"/>
                    <a:pt x="914400" y="151369"/>
                    <a:pt x="835660" y="132834"/>
                  </a:cubicBezTo>
                  <a:cubicBezTo>
                    <a:pt x="720090" y="106576"/>
                    <a:pt x="513080" y="126656"/>
                    <a:pt x="393700" y="142101"/>
                  </a:cubicBezTo>
                  <a:cubicBezTo>
                    <a:pt x="311150" y="152914"/>
                    <a:pt x="246380" y="168359"/>
                    <a:pt x="187960" y="191528"/>
                  </a:cubicBezTo>
                  <a:cubicBezTo>
                    <a:pt x="140970" y="210063"/>
                    <a:pt x="91440" y="234776"/>
                    <a:pt x="64770" y="259490"/>
                  </a:cubicBezTo>
                  <a:cubicBezTo>
                    <a:pt x="48260" y="274936"/>
                    <a:pt x="41910" y="305827"/>
                    <a:pt x="30480" y="308916"/>
                  </a:cubicBezTo>
                  <a:cubicBezTo>
                    <a:pt x="21590" y="312006"/>
                    <a:pt x="7620" y="304283"/>
                    <a:pt x="3810" y="296560"/>
                  </a:cubicBezTo>
                  <a:cubicBezTo>
                    <a:pt x="0" y="288837"/>
                    <a:pt x="3810" y="262579"/>
                    <a:pt x="3810" y="262579"/>
                  </a:cubicBezTo>
                </a:path>
              </a:pathLst>
            </a:custGeom>
            <a:solidFill>
              <a:srgbClr val="2D90EB"/>
            </a:solidFill>
            <a:ln cap="sq">
              <a:noFill/>
              <a:prstDash val="solid"/>
              <a:miter/>
            </a:ln>
          </p:spPr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AE51B3E-1814-AB62-ED52-69279D4B2DDC}"/>
              </a:ext>
            </a:extLst>
          </p:cNvPr>
          <p:cNvSpPr txBox="1"/>
          <p:nvPr/>
        </p:nvSpPr>
        <p:spPr>
          <a:xfrm>
            <a:off x="2291406" y="2275772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ADMIN</a:t>
            </a:r>
            <a:r>
              <a:rPr lang="en-IN" sz="18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D6717CA-F1B7-F489-E828-550E0D8D40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8108586"/>
              </p:ext>
            </p:extLst>
          </p:nvPr>
        </p:nvGraphicFramePr>
        <p:xfrm>
          <a:off x="2341923" y="2995158"/>
          <a:ext cx="9443394" cy="5181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{5940675A-B579-460E-94D1-54222C63F5DA}</a:tableStyleId>
              </a:tblPr>
              <a:tblGrid>
                <a:gridCol w="4721697">
                  <a:extLst>
                    <a:ext uri="{9D8B030D-6E8A-4147-A177-3AD203B41FA5}">
                      <a16:colId xmlns:a16="http://schemas.microsoft.com/office/drawing/2014/main" val="796751615"/>
                    </a:ext>
                  </a:extLst>
                </a:gridCol>
                <a:gridCol w="4721697">
                  <a:extLst>
                    <a:ext uri="{9D8B030D-6E8A-4147-A177-3AD203B41FA5}">
                      <a16:colId xmlns:a16="http://schemas.microsoft.com/office/drawing/2014/main" val="424319596"/>
                    </a:ext>
                  </a:extLst>
                </a:gridCol>
              </a:tblGrid>
              <a:tr h="490516">
                <a:tc>
                  <a:txBody>
                    <a:bodyPr/>
                    <a:lstStyle/>
                    <a:p>
                      <a:pPr algn="ctr"/>
                      <a:r>
                        <a:rPr lang="en-IN" sz="2800" b="0" u="sng" dirty="0">
                          <a:latin typeface="Aptos" panose="020B0004020202020204" pitchFamily="34" charset="0"/>
                        </a:rPr>
                        <a:t>admin_id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password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49275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601F2D43-5383-E27D-6522-C987F4B09594}"/>
              </a:ext>
            </a:extLst>
          </p:cNvPr>
          <p:cNvSpPr txBox="1"/>
          <p:nvPr/>
        </p:nvSpPr>
        <p:spPr>
          <a:xfrm>
            <a:off x="2093594" y="3941896"/>
            <a:ext cx="3034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CUSTOMER  </a:t>
            </a:r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F3EE95F-7207-3E55-F736-8B97E73E9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59717"/>
              </p:ext>
            </p:extLst>
          </p:nvPr>
        </p:nvGraphicFramePr>
        <p:xfrm>
          <a:off x="2296352" y="4627883"/>
          <a:ext cx="12437145" cy="5181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{5940675A-B579-460E-94D1-54222C63F5DA}</a:tableStyleId>
              </a:tblPr>
              <a:tblGrid>
                <a:gridCol w="2487429">
                  <a:extLst>
                    <a:ext uri="{9D8B030D-6E8A-4147-A177-3AD203B41FA5}">
                      <a16:colId xmlns:a16="http://schemas.microsoft.com/office/drawing/2014/main" val="3295458838"/>
                    </a:ext>
                  </a:extLst>
                </a:gridCol>
                <a:gridCol w="2487429">
                  <a:extLst>
                    <a:ext uri="{9D8B030D-6E8A-4147-A177-3AD203B41FA5}">
                      <a16:colId xmlns:a16="http://schemas.microsoft.com/office/drawing/2014/main" val="2339449066"/>
                    </a:ext>
                  </a:extLst>
                </a:gridCol>
                <a:gridCol w="2487429">
                  <a:extLst>
                    <a:ext uri="{9D8B030D-6E8A-4147-A177-3AD203B41FA5}">
                      <a16:colId xmlns:a16="http://schemas.microsoft.com/office/drawing/2014/main" val="211666392"/>
                    </a:ext>
                  </a:extLst>
                </a:gridCol>
                <a:gridCol w="2487429">
                  <a:extLst>
                    <a:ext uri="{9D8B030D-6E8A-4147-A177-3AD203B41FA5}">
                      <a16:colId xmlns:a16="http://schemas.microsoft.com/office/drawing/2014/main" val="1656042293"/>
                    </a:ext>
                  </a:extLst>
                </a:gridCol>
                <a:gridCol w="2487429">
                  <a:extLst>
                    <a:ext uri="{9D8B030D-6E8A-4147-A177-3AD203B41FA5}">
                      <a16:colId xmlns:a16="http://schemas.microsoft.com/office/drawing/2014/main" val="1325973886"/>
                    </a:ext>
                  </a:extLst>
                </a:gridCol>
              </a:tblGrid>
              <a:tr h="408079">
                <a:tc>
                  <a:txBody>
                    <a:bodyPr/>
                    <a:lstStyle/>
                    <a:p>
                      <a:pPr algn="ctr"/>
                      <a:r>
                        <a:rPr lang="en-IN" sz="2800" b="0" dirty="0">
                          <a:latin typeface="Aptos" panose="020B0004020202020204" pitchFamily="34" charset="0"/>
                        </a:rPr>
                        <a:t>c_name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0" dirty="0">
                          <a:latin typeface="Aptos" panose="020B0004020202020204" pitchFamily="34" charset="0"/>
                        </a:rPr>
                        <a:t>phone_no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0" u="sng" dirty="0">
                          <a:latin typeface="Aptos" panose="020B0004020202020204" pitchFamily="34" charset="0"/>
                        </a:rPr>
                        <a:t>cid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0" dirty="0">
                          <a:latin typeface="Aptos" panose="020B0004020202020204" pitchFamily="34" charset="0"/>
                        </a:rPr>
                        <a:t>email_id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0" dirty="0">
                          <a:latin typeface="Aptos" panose="020B0004020202020204" pitchFamily="34" charset="0"/>
                        </a:rPr>
                        <a:t>password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24905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3656937-7E22-665D-6FFC-D97A70EF30D1}"/>
              </a:ext>
            </a:extLst>
          </p:cNvPr>
          <p:cNvSpPr txBox="1"/>
          <p:nvPr/>
        </p:nvSpPr>
        <p:spPr>
          <a:xfrm>
            <a:off x="2291406" y="5513945"/>
            <a:ext cx="3024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TICKET </a:t>
            </a:r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C68279AC-FE02-1A64-D4B1-1AE4475F2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659335"/>
              </p:ext>
            </p:extLst>
          </p:nvPr>
        </p:nvGraphicFramePr>
        <p:xfrm>
          <a:off x="1816882" y="6186210"/>
          <a:ext cx="14624642" cy="94488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{5940675A-B579-460E-94D1-54222C63F5DA}</a:tableStyleId>
              </a:tblPr>
              <a:tblGrid>
                <a:gridCol w="1819710">
                  <a:extLst>
                    <a:ext uri="{9D8B030D-6E8A-4147-A177-3AD203B41FA5}">
                      <a16:colId xmlns:a16="http://schemas.microsoft.com/office/drawing/2014/main" val="475456261"/>
                    </a:ext>
                  </a:extLst>
                </a:gridCol>
                <a:gridCol w="1829276">
                  <a:extLst>
                    <a:ext uri="{9D8B030D-6E8A-4147-A177-3AD203B41FA5}">
                      <a16:colId xmlns:a16="http://schemas.microsoft.com/office/drawing/2014/main" val="1685949184"/>
                    </a:ext>
                  </a:extLst>
                </a:gridCol>
                <a:gridCol w="1391706">
                  <a:extLst>
                    <a:ext uri="{9D8B030D-6E8A-4147-A177-3AD203B41FA5}">
                      <a16:colId xmlns:a16="http://schemas.microsoft.com/office/drawing/2014/main" val="1972318256"/>
                    </a:ext>
                  </a:extLst>
                </a:gridCol>
                <a:gridCol w="1680230">
                  <a:extLst>
                    <a:ext uri="{9D8B030D-6E8A-4147-A177-3AD203B41FA5}">
                      <a16:colId xmlns:a16="http://schemas.microsoft.com/office/drawing/2014/main" val="448152046"/>
                    </a:ext>
                  </a:extLst>
                </a:gridCol>
                <a:gridCol w="1680230">
                  <a:extLst>
                    <a:ext uri="{9D8B030D-6E8A-4147-A177-3AD203B41FA5}">
                      <a16:colId xmlns:a16="http://schemas.microsoft.com/office/drawing/2014/main" val="2905644899"/>
                    </a:ext>
                  </a:extLst>
                </a:gridCol>
                <a:gridCol w="2062101">
                  <a:extLst>
                    <a:ext uri="{9D8B030D-6E8A-4147-A177-3AD203B41FA5}">
                      <a16:colId xmlns:a16="http://schemas.microsoft.com/office/drawing/2014/main" val="1360441747"/>
                    </a:ext>
                  </a:extLst>
                </a:gridCol>
                <a:gridCol w="2332113">
                  <a:extLst>
                    <a:ext uri="{9D8B030D-6E8A-4147-A177-3AD203B41FA5}">
                      <a16:colId xmlns:a16="http://schemas.microsoft.com/office/drawing/2014/main" val="1820131138"/>
                    </a:ext>
                  </a:extLst>
                </a:gridCol>
                <a:gridCol w="1829276">
                  <a:extLst>
                    <a:ext uri="{9D8B030D-6E8A-4147-A177-3AD203B41FA5}">
                      <a16:colId xmlns:a16="http://schemas.microsoft.com/office/drawing/2014/main" val="116570942"/>
                    </a:ext>
                  </a:extLst>
                </a:gridCol>
              </a:tblGrid>
              <a:tr h="355620">
                <a:tc>
                  <a:txBody>
                    <a:bodyPr/>
                    <a:lstStyle/>
                    <a:p>
                      <a:pPr algn="ctr"/>
                      <a:r>
                        <a:rPr lang="en-IN" sz="2800" u="sng" dirty="0">
                          <a:latin typeface="Aptos" panose="020B0004020202020204" pitchFamily="34" charset="0"/>
                        </a:rPr>
                        <a:t>t_no</a:t>
                      </a:r>
                    </a:p>
                    <a:p>
                      <a:pPr algn="ctr"/>
                      <a:endParaRPr lang="en-IN" sz="2800" dirty="0">
                        <a:latin typeface="Aptos" panose="020B0004020202020204" pitchFamily="34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audi_no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tid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price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seat_id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show_id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show_date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admin_id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5295239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846E8F1-D900-B711-CADF-C4AC187674F0}"/>
              </a:ext>
            </a:extLst>
          </p:cNvPr>
          <p:cNvSpPr txBox="1"/>
          <p:nvPr/>
        </p:nvSpPr>
        <p:spPr>
          <a:xfrm>
            <a:off x="2291406" y="7383615"/>
            <a:ext cx="23622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MOVIE</a:t>
            </a:r>
            <a:r>
              <a:rPr lang="en-IN" sz="18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IN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B946F9F1-EB6F-B587-4D2C-4E3329E811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9641132"/>
              </p:ext>
            </p:extLst>
          </p:nvPr>
        </p:nvGraphicFramePr>
        <p:xfrm>
          <a:off x="2350223" y="8152297"/>
          <a:ext cx="6162436" cy="601633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{5940675A-B579-460E-94D1-54222C63F5DA}</a:tableStyleId>
              </a:tblPr>
              <a:tblGrid>
                <a:gridCol w="2039284">
                  <a:extLst>
                    <a:ext uri="{9D8B030D-6E8A-4147-A177-3AD203B41FA5}">
                      <a16:colId xmlns:a16="http://schemas.microsoft.com/office/drawing/2014/main" val="4289752200"/>
                    </a:ext>
                  </a:extLst>
                </a:gridCol>
                <a:gridCol w="2083868">
                  <a:extLst>
                    <a:ext uri="{9D8B030D-6E8A-4147-A177-3AD203B41FA5}">
                      <a16:colId xmlns:a16="http://schemas.microsoft.com/office/drawing/2014/main" val="614070343"/>
                    </a:ext>
                  </a:extLst>
                </a:gridCol>
                <a:gridCol w="2039284">
                  <a:extLst>
                    <a:ext uri="{9D8B030D-6E8A-4147-A177-3AD203B41FA5}">
                      <a16:colId xmlns:a16="http://schemas.microsoft.com/office/drawing/2014/main" val="961505848"/>
                    </a:ext>
                  </a:extLst>
                </a:gridCol>
              </a:tblGrid>
              <a:tr h="601633">
                <a:tc>
                  <a:txBody>
                    <a:bodyPr/>
                    <a:lstStyle/>
                    <a:p>
                      <a:pPr algn="ctr"/>
                      <a:r>
                        <a:rPr lang="en-IN" sz="2800" u="sng" dirty="0">
                          <a:latin typeface="Aptos" panose="020B0004020202020204" pitchFamily="34" charset="0"/>
                        </a:rPr>
                        <a:t>m_name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ratings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duration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1080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9058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A774E6-046D-8708-E76D-1C3E0A9D3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83AE9A1-8B36-54CE-D85F-4744A8BCC659}"/>
              </a:ext>
            </a:extLst>
          </p:cNvPr>
          <p:cNvSpPr/>
          <p:nvPr/>
        </p:nvSpPr>
        <p:spPr>
          <a:xfrm rot="-5400000">
            <a:off x="4525174" y="-2529426"/>
            <a:ext cx="9237651" cy="15287104"/>
          </a:xfrm>
          <a:custGeom>
            <a:avLst/>
            <a:gdLst/>
            <a:ahLst/>
            <a:cxnLst/>
            <a:rect l="l" t="t" r="r" b="b"/>
            <a:pathLst>
              <a:path w="9237651" h="15287104">
                <a:moveTo>
                  <a:pt x="0" y="0"/>
                </a:moveTo>
                <a:lnTo>
                  <a:pt x="9237652" y="0"/>
                </a:lnTo>
                <a:lnTo>
                  <a:pt x="9237652" y="15287104"/>
                </a:lnTo>
                <a:lnTo>
                  <a:pt x="0" y="15287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1000"/>
            </a:blip>
            <a:stretch>
              <a:fillRect l="-9651" r="-12187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D06ABD84-C601-C870-AAF5-4EAE845747E7}"/>
              </a:ext>
            </a:extLst>
          </p:cNvPr>
          <p:cNvSpPr/>
          <p:nvPr/>
        </p:nvSpPr>
        <p:spPr>
          <a:xfrm rot="5400000" flipV="1">
            <a:off x="-3184858" y="4931786"/>
            <a:ext cx="9237651" cy="503872"/>
          </a:xfrm>
          <a:custGeom>
            <a:avLst/>
            <a:gdLst/>
            <a:ahLst/>
            <a:cxnLst/>
            <a:rect l="l" t="t" r="r" b="b"/>
            <a:pathLst>
              <a:path w="9237651" h="503872">
                <a:moveTo>
                  <a:pt x="0" y="503872"/>
                </a:moveTo>
                <a:lnTo>
                  <a:pt x="9237651" y="503872"/>
                </a:lnTo>
                <a:lnTo>
                  <a:pt x="9237651" y="0"/>
                </a:lnTo>
                <a:lnTo>
                  <a:pt x="0" y="0"/>
                </a:lnTo>
                <a:lnTo>
                  <a:pt x="0" y="50387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10554CB8-4D13-6BD7-FFE6-5B6375FECF42}"/>
              </a:ext>
            </a:extLst>
          </p:cNvPr>
          <p:cNvSpPr/>
          <p:nvPr/>
        </p:nvSpPr>
        <p:spPr>
          <a:xfrm rot="5400000" flipH="1" flipV="1">
            <a:off x="12205614" y="4891564"/>
            <a:ext cx="9237651" cy="503872"/>
          </a:xfrm>
          <a:custGeom>
            <a:avLst/>
            <a:gdLst/>
            <a:ahLst/>
            <a:cxnLst/>
            <a:rect l="l" t="t" r="r" b="b"/>
            <a:pathLst>
              <a:path w="9237651" h="503872">
                <a:moveTo>
                  <a:pt x="9237652" y="503872"/>
                </a:moveTo>
                <a:lnTo>
                  <a:pt x="0" y="503872"/>
                </a:lnTo>
                <a:lnTo>
                  <a:pt x="0" y="0"/>
                </a:lnTo>
                <a:lnTo>
                  <a:pt x="9237652" y="0"/>
                </a:lnTo>
                <a:lnTo>
                  <a:pt x="9237652" y="50387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85E87A4-8910-CBDB-29A7-641B06186602}"/>
              </a:ext>
            </a:extLst>
          </p:cNvPr>
          <p:cNvSpPr/>
          <p:nvPr/>
        </p:nvSpPr>
        <p:spPr>
          <a:xfrm>
            <a:off x="13506777" y="866775"/>
            <a:ext cx="1079928" cy="1209211"/>
          </a:xfrm>
          <a:custGeom>
            <a:avLst/>
            <a:gdLst/>
            <a:ahLst/>
            <a:cxnLst/>
            <a:rect l="l" t="t" r="r" b="b"/>
            <a:pathLst>
              <a:path w="1597839" h="1597839">
                <a:moveTo>
                  <a:pt x="0" y="0"/>
                </a:moveTo>
                <a:lnTo>
                  <a:pt x="1597838" y="0"/>
                </a:lnTo>
                <a:lnTo>
                  <a:pt x="1597838" y="1597839"/>
                </a:lnTo>
                <a:lnTo>
                  <a:pt x="0" y="15978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D27C6D12-9385-99F7-55B0-1381F0AF5762}"/>
              </a:ext>
            </a:extLst>
          </p:cNvPr>
          <p:cNvSpPr txBox="1"/>
          <p:nvPr/>
        </p:nvSpPr>
        <p:spPr>
          <a:xfrm>
            <a:off x="2063208" y="847725"/>
            <a:ext cx="13773343" cy="1542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18"/>
              </a:lnSpc>
            </a:pPr>
            <a:r>
              <a:rPr lang="en-US" sz="8941" dirty="0">
                <a:solidFill>
                  <a:srgbClr val="000000"/>
                </a:solidFill>
                <a:latin typeface="Porcelain"/>
              </a:rPr>
              <a:t>Entities And Attributes </a:t>
            </a:r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97570E29-D950-6ABB-BF19-7C2A50B02AE5}"/>
              </a:ext>
            </a:extLst>
          </p:cNvPr>
          <p:cNvGrpSpPr/>
          <p:nvPr/>
        </p:nvGrpSpPr>
        <p:grpSpPr>
          <a:xfrm>
            <a:off x="10785252" y="2114956"/>
            <a:ext cx="2677478" cy="386918"/>
            <a:chOff x="0" y="0"/>
            <a:chExt cx="3569970" cy="515891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D3A3CF1D-C343-0840-4A9B-CE59901C8E04}"/>
                </a:ext>
              </a:extLst>
            </p:cNvPr>
            <p:cNvSpPr/>
            <p:nvPr/>
          </p:nvSpPr>
          <p:spPr>
            <a:xfrm>
              <a:off x="46990" y="33981"/>
              <a:ext cx="3473450" cy="437117"/>
            </a:xfrm>
            <a:custGeom>
              <a:avLst/>
              <a:gdLst/>
              <a:ahLst/>
              <a:cxnLst/>
              <a:rect l="l" t="t" r="r" b="b"/>
              <a:pathLst>
                <a:path w="3473450" h="437117">
                  <a:moveTo>
                    <a:pt x="3810" y="262579"/>
                  </a:moveTo>
                  <a:cubicBezTo>
                    <a:pt x="50800" y="194617"/>
                    <a:pt x="125730" y="156003"/>
                    <a:pt x="166370" y="135923"/>
                  </a:cubicBezTo>
                  <a:cubicBezTo>
                    <a:pt x="195580" y="122022"/>
                    <a:pt x="209550" y="115844"/>
                    <a:pt x="242570" y="108121"/>
                  </a:cubicBezTo>
                  <a:cubicBezTo>
                    <a:pt x="298450" y="94219"/>
                    <a:pt x="391160" y="78774"/>
                    <a:pt x="477520" y="72595"/>
                  </a:cubicBezTo>
                  <a:cubicBezTo>
                    <a:pt x="584200" y="64872"/>
                    <a:pt x="735330" y="47882"/>
                    <a:pt x="836930" y="71051"/>
                  </a:cubicBezTo>
                  <a:cubicBezTo>
                    <a:pt x="918210" y="89586"/>
                    <a:pt x="982980" y="131289"/>
                    <a:pt x="1046480" y="172993"/>
                  </a:cubicBezTo>
                  <a:cubicBezTo>
                    <a:pt x="1104900" y="210063"/>
                    <a:pt x="1143000" y="273391"/>
                    <a:pt x="1202690" y="304283"/>
                  </a:cubicBezTo>
                  <a:cubicBezTo>
                    <a:pt x="1270000" y="338264"/>
                    <a:pt x="1362710" y="350620"/>
                    <a:pt x="1435100" y="358343"/>
                  </a:cubicBezTo>
                  <a:cubicBezTo>
                    <a:pt x="1496060" y="366066"/>
                    <a:pt x="1532890" y="370700"/>
                    <a:pt x="1606550" y="358343"/>
                  </a:cubicBezTo>
                  <a:cubicBezTo>
                    <a:pt x="1748790" y="335174"/>
                    <a:pt x="2110740" y="196162"/>
                    <a:pt x="2216150" y="151369"/>
                  </a:cubicBezTo>
                  <a:cubicBezTo>
                    <a:pt x="2254250" y="134379"/>
                    <a:pt x="2256790" y="123566"/>
                    <a:pt x="2292350" y="111210"/>
                  </a:cubicBezTo>
                  <a:cubicBezTo>
                    <a:pt x="2371090" y="83407"/>
                    <a:pt x="2557780" y="44793"/>
                    <a:pt x="2683510" y="30892"/>
                  </a:cubicBezTo>
                  <a:cubicBezTo>
                    <a:pt x="2800350" y="18535"/>
                    <a:pt x="2926080" y="0"/>
                    <a:pt x="3022600" y="27802"/>
                  </a:cubicBezTo>
                  <a:cubicBezTo>
                    <a:pt x="3101340" y="50971"/>
                    <a:pt x="3181350" y="139012"/>
                    <a:pt x="3223260" y="154458"/>
                  </a:cubicBezTo>
                  <a:cubicBezTo>
                    <a:pt x="3241040" y="160636"/>
                    <a:pt x="3247390" y="159092"/>
                    <a:pt x="3263900" y="159092"/>
                  </a:cubicBezTo>
                  <a:cubicBezTo>
                    <a:pt x="3286760" y="157547"/>
                    <a:pt x="3319780" y="152914"/>
                    <a:pt x="3347720" y="142101"/>
                  </a:cubicBezTo>
                  <a:cubicBezTo>
                    <a:pt x="3379470" y="131289"/>
                    <a:pt x="3421380" y="88041"/>
                    <a:pt x="3442970" y="91130"/>
                  </a:cubicBezTo>
                  <a:cubicBezTo>
                    <a:pt x="3455670" y="92675"/>
                    <a:pt x="3470910" y="106576"/>
                    <a:pt x="3472180" y="117388"/>
                  </a:cubicBezTo>
                  <a:cubicBezTo>
                    <a:pt x="3473450" y="128200"/>
                    <a:pt x="3458210" y="151369"/>
                    <a:pt x="3449320" y="152914"/>
                  </a:cubicBezTo>
                  <a:cubicBezTo>
                    <a:pt x="3441700" y="154458"/>
                    <a:pt x="3427730" y="142101"/>
                    <a:pt x="3423920" y="132834"/>
                  </a:cubicBezTo>
                  <a:cubicBezTo>
                    <a:pt x="3421380" y="125111"/>
                    <a:pt x="3421380" y="109665"/>
                    <a:pt x="3426460" y="103487"/>
                  </a:cubicBezTo>
                  <a:cubicBezTo>
                    <a:pt x="3431540" y="95764"/>
                    <a:pt x="3448050" y="89586"/>
                    <a:pt x="3455670" y="92675"/>
                  </a:cubicBezTo>
                  <a:cubicBezTo>
                    <a:pt x="3463290" y="94219"/>
                    <a:pt x="3470910" y="106576"/>
                    <a:pt x="3472180" y="114299"/>
                  </a:cubicBezTo>
                  <a:cubicBezTo>
                    <a:pt x="3473450" y="122022"/>
                    <a:pt x="3470910" y="132834"/>
                    <a:pt x="3465830" y="142101"/>
                  </a:cubicBezTo>
                  <a:cubicBezTo>
                    <a:pt x="3456940" y="156003"/>
                    <a:pt x="3434080" y="168359"/>
                    <a:pt x="3412490" y="179171"/>
                  </a:cubicBezTo>
                  <a:cubicBezTo>
                    <a:pt x="3382010" y="194617"/>
                    <a:pt x="3333750" y="216241"/>
                    <a:pt x="3299460" y="220875"/>
                  </a:cubicBezTo>
                  <a:cubicBezTo>
                    <a:pt x="3270250" y="225509"/>
                    <a:pt x="3243580" y="222420"/>
                    <a:pt x="3219450" y="214697"/>
                  </a:cubicBezTo>
                  <a:cubicBezTo>
                    <a:pt x="3196590" y="206974"/>
                    <a:pt x="3169920" y="189984"/>
                    <a:pt x="3155950" y="176082"/>
                  </a:cubicBezTo>
                  <a:cubicBezTo>
                    <a:pt x="3147060" y="166815"/>
                    <a:pt x="3149600" y="157547"/>
                    <a:pt x="3139440" y="148280"/>
                  </a:cubicBezTo>
                  <a:cubicBezTo>
                    <a:pt x="3116580" y="128200"/>
                    <a:pt x="3054350" y="100398"/>
                    <a:pt x="2997200" y="89586"/>
                  </a:cubicBezTo>
                  <a:cubicBezTo>
                    <a:pt x="2914650" y="74140"/>
                    <a:pt x="2778760" y="84952"/>
                    <a:pt x="2689860" y="92675"/>
                  </a:cubicBezTo>
                  <a:cubicBezTo>
                    <a:pt x="2622550" y="98853"/>
                    <a:pt x="2573020" y="108121"/>
                    <a:pt x="2512060" y="120477"/>
                  </a:cubicBezTo>
                  <a:cubicBezTo>
                    <a:pt x="2447290" y="132834"/>
                    <a:pt x="2399030" y="142101"/>
                    <a:pt x="2312670" y="168359"/>
                  </a:cubicBezTo>
                  <a:cubicBezTo>
                    <a:pt x="2148840" y="217786"/>
                    <a:pt x="1781810" y="390779"/>
                    <a:pt x="1606550" y="420126"/>
                  </a:cubicBezTo>
                  <a:cubicBezTo>
                    <a:pt x="1504950" y="437117"/>
                    <a:pt x="1433830" y="426305"/>
                    <a:pt x="1362710" y="415493"/>
                  </a:cubicBezTo>
                  <a:cubicBezTo>
                    <a:pt x="1306830" y="406225"/>
                    <a:pt x="1247140" y="381512"/>
                    <a:pt x="1212850" y="369155"/>
                  </a:cubicBezTo>
                  <a:cubicBezTo>
                    <a:pt x="1195070" y="362977"/>
                    <a:pt x="1189990" y="362977"/>
                    <a:pt x="1173480" y="353709"/>
                  </a:cubicBezTo>
                  <a:cubicBezTo>
                    <a:pt x="1139190" y="333630"/>
                    <a:pt x="1080770" y="264124"/>
                    <a:pt x="1026160" y="228598"/>
                  </a:cubicBezTo>
                  <a:cubicBezTo>
                    <a:pt x="967740" y="189984"/>
                    <a:pt x="914400" y="151369"/>
                    <a:pt x="835660" y="132834"/>
                  </a:cubicBezTo>
                  <a:cubicBezTo>
                    <a:pt x="720090" y="106576"/>
                    <a:pt x="513080" y="126656"/>
                    <a:pt x="393700" y="142101"/>
                  </a:cubicBezTo>
                  <a:cubicBezTo>
                    <a:pt x="311150" y="152914"/>
                    <a:pt x="246380" y="168359"/>
                    <a:pt x="187960" y="191528"/>
                  </a:cubicBezTo>
                  <a:cubicBezTo>
                    <a:pt x="140970" y="210063"/>
                    <a:pt x="91440" y="234776"/>
                    <a:pt x="64770" y="259490"/>
                  </a:cubicBezTo>
                  <a:cubicBezTo>
                    <a:pt x="48260" y="274936"/>
                    <a:pt x="41910" y="305827"/>
                    <a:pt x="30480" y="308916"/>
                  </a:cubicBezTo>
                  <a:cubicBezTo>
                    <a:pt x="21590" y="312006"/>
                    <a:pt x="7620" y="304283"/>
                    <a:pt x="3810" y="296560"/>
                  </a:cubicBezTo>
                  <a:cubicBezTo>
                    <a:pt x="0" y="288837"/>
                    <a:pt x="3810" y="262579"/>
                    <a:pt x="3810" y="262579"/>
                  </a:cubicBezTo>
                </a:path>
              </a:pathLst>
            </a:custGeom>
            <a:solidFill>
              <a:srgbClr val="2D90EB"/>
            </a:solidFill>
            <a:ln cap="sq">
              <a:noFill/>
              <a:prstDash val="solid"/>
              <a:miter/>
            </a:ln>
          </p:spPr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5A5BD7C-BAF0-DF42-764D-2663823FF5E5}"/>
              </a:ext>
            </a:extLst>
          </p:cNvPr>
          <p:cNvSpPr txBox="1"/>
          <p:nvPr/>
        </p:nvSpPr>
        <p:spPr>
          <a:xfrm>
            <a:off x="2320331" y="2453714"/>
            <a:ext cx="3024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SHOW </a:t>
            </a:r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2400EB-1210-8DC0-BAB6-C1503CE1EE9F}"/>
              </a:ext>
            </a:extLst>
          </p:cNvPr>
          <p:cNvSpPr txBox="1"/>
          <p:nvPr/>
        </p:nvSpPr>
        <p:spPr>
          <a:xfrm>
            <a:off x="2421856" y="4166323"/>
            <a:ext cx="2577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SEATS</a:t>
            </a:r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075CE6B-6B3B-B811-605D-27845F2286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541311"/>
              </p:ext>
            </p:extLst>
          </p:nvPr>
        </p:nvGraphicFramePr>
        <p:xfrm>
          <a:off x="2495051" y="4854045"/>
          <a:ext cx="12192000" cy="55410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22811330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55632239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403906087"/>
                    </a:ext>
                  </a:extLst>
                </a:gridCol>
              </a:tblGrid>
              <a:tr h="554102">
                <a:tc>
                  <a:txBody>
                    <a:bodyPr/>
                    <a:lstStyle/>
                    <a:p>
                      <a:pPr algn="ctr"/>
                      <a:r>
                        <a:rPr lang="en-IN" sz="2800" u="sng" dirty="0">
                          <a:latin typeface="Aptos" panose="020B0004020202020204" pitchFamily="34" charset="0"/>
                        </a:rPr>
                        <a:t>seat_id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s_name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no_seats  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379261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69690246-5E73-3B3C-4DC2-53BEE923BB9C}"/>
              </a:ext>
            </a:extLst>
          </p:cNvPr>
          <p:cNvSpPr txBox="1"/>
          <p:nvPr/>
        </p:nvSpPr>
        <p:spPr>
          <a:xfrm>
            <a:off x="2407568" y="5825948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Aharoni" panose="02010803020104030203" pitchFamily="2" charset="-79"/>
                <a:cs typeface="Aharoni" panose="02010803020104030203" pitchFamily="2" charset="-79"/>
              </a:rPr>
              <a:t>PAYMENT</a:t>
            </a:r>
            <a:endParaRPr lang="en-IN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846382D8-C9A5-2647-B7EE-C750BFEE96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955404"/>
              </p:ext>
            </p:extLst>
          </p:nvPr>
        </p:nvGraphicFramePr>
        <p:xfrm>
          <a:off x="2495050" y="6573291"/>
          <a:ext cx="5201150" cy="64633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{5940675A-B579-460E-94D1-54222C63F5DA}</a:tableStyleId>
              </a:tblPr>
              <a:tblGrid>
                <a:gridCol w="2600575">
                  <a:extLst>
                    <a:ext uri="{9D8B030D-6E8A-4147-A177-3AD203B41FA5}">
                      <a16:colId xmlns:a16="http://schemas.microsoft.com/office/drawing/2014/main" val="2878034724"/>
                    </a:ext>
                  </a:extLst>
                </a:gridCol>
                <a:gridCol w="2600575">
                  <a:extLst>
                    <a:ext uri="{9D8B030D-6E8A-4147-A177-3AD203B41FA5}">
                      <a16:colId xmlns:a16="http://schemas.microsoft.com/office/drawing/2014/main" val="3906146204"/>
                    </a:ext>
                  </a:extLst>
                </a:gridCol>
              </a:tblGrid>
              <a:tr h="646331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t_amount  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u="sng" dirty="0">
                          <a:latin typeface="Aptos" panose="020B0004020202020204" pitchFamily="34" charset="0"/>
                        </a:rPr>
                        <a:t>pay_id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4201374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06D167C-8AE2-CD70-859B-38DC7FEED9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880149"/>
              </p:ext>
            </p:extLst>
          </p:nvPr>
        </p:nvGraphicFramePr>
        <p:xfrm>
          <a:off x="2455190" y="3235811"/>
          <a:ext cx="13828489" cy="5181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{5940675A-B579-460E-94D1-54222C63F5DA}</a:tableStyleId>
              </a:tblPr>
              <a:tblGrid>
                <a:gridCol w="3488410">
                  <a:extLst>
                    <a:ext uri="{9D8B030D-6E8A-4147-A177-3AD203B41FA5}">
                      <a16:colId xmlns:a16="http://schemas.microsoft.com/office/drawing/2014/main" val="2259749223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3979205762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1119179290"/>
                    </a:ext>
                  </a:extLst>
                </a:gridCol>
                <a:gridCol w="3482079">
                  <a:extLst>
                    <a:ext uri="{9D8B030D-6E8A-4147-A177-3AD203B41FA5}">
                      <a16:colId xmlns:a16="http://schemas.microsoft.com/office/drawing/2014/main" val="2152516113"/>
                    </a:ext>
                  </a:extLst>
                </a:gridCol>
              </a:tblGrid>
              <a:tr h="447217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show_time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u="none" dirty="0">
                          <a:latin typeface="Aptos" panose="020B0004020202020204" pitchFamily="34" charset="0"/>
                        </a:rPr>
                        <a:t>m_name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language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show_date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6325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1F3B80C-CDD2-2BCF-3B60-34FA0AA271FF}"/>
              </a:ext>
            </a:extLst>
          </p:cNvPr>
          <p:cNvSpPr txBox="1"/>
          <p:nvPr/>
        </p:nvSpPr>
        <p:spPr>
          <a:xfrm>
            <a:off x="2490578" y="7593524"/>
            <a:ext cx="23622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THEATER</a:t>
            </a:r>
            <a:r>
              <a:rPr lang="en-IN" sz="18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endParaRPr lang="en-IN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n-IN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B85457D-FE79-BEBA-6AFA-4E0A735F17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35001"/>
              </p:ext>
            </p:extLst>
          </p:nvPr>
        </p:nvGraphicFramePr>
        <p:xfrm>
          <a:off x="2525963" y="8356232"/>
          <a:ext cx="10074944" cy="640767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{5940675A-B579-460E-94D1-54222C63F5DA}</a:tableStyleId>
              </a:tblPr>
              <a:tblGrid>
                <a:gridCol w="3358315">
                  <a:extLst>
                    <a:ext uri="{9D8B030D-6E8A-4147-A177-3AD203B41FA5}">
                      <a16:colId xmlns:a16="http://schemas.microsoft.com/office/drawing/2014/main" val="4289752200"/>
                    </a:ext>
                  </a:extLst>
                </a:gridCol>
                <a:gridCol w="3666448">
                  <a:extLst>
                    <a:ext uri="{9D8B030D-6E8A-4147-A177-3AD203B41FA5}">
                      <a16:colId xmlns:a16="http://schemas.microsoft.com/office/drawing/2014/main" val="694388067"/>
                    </a:ext>
                  </a:extLst>
                </a:gridCol>
                <a:gridCol w="3050181">
                  <a:extLst>
                    <a:ext uri="{9D8B030D-6E8A-4147-A177-3AD203B41FA5}">
                      <a16:colId xmlns:a16="http://schemas.microsoft.com/office/drawing/2014/main" val="757680540"/>
                    </a:ext>
                  </a:extLst>
                </a:gridCol>
              </a:tblGrid>
              <a:tr h="640767">
                <a:tc>
                  <a:txBody>
                    <a:bodyPr/>
                    <a:lstStyle/>
                    <a:p>
                      <a:pPr algn="ctr"/>
                      <a:r>
                        <a:rPr lang="en-IN" sz="2800" u="sng" dirty="0">
                          <a:latin typeface="Aptos" panose="020B0004020202020204" pitchFamily="34" charset="0"/>
                        </a:rPr>
                        <a:t>tid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thname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Aptos" panose="020B0004020202020204" pitchFamily="34" charset="0"/>
                        </a:rPr>
                        <a:t>location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1080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5607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D8FC3EF-6C7C-E3B3-8B2E-DD1B13D50D0E}"/>
              </a:ext>
            </a:extLst>
          </p:cNvPr>
          <p:cNvGrpSpPr/>
          <p:nvPr/>
        </p:nvGrpSpPr>
        <p:grpSpPr>
          <a:xfrm>
            <a:off x="9753600" y="836341"/>
            <a:ext cx="1787748" cy="406374"/>
            <a:chOff x="0" y="0"/>
            <a:chExt cx="3569970" cy="515891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4AC31FF3-0761-93E4-654C-921F870FCB9B}"/>
                </a:ext>
              </a:extLst>
            </p:cNvPr>
            <p:cNvSpPr/>
            <p:nvPr/>
          </p:nvSpPr>
          <p:spPr>
            <a:xfrm>
              <a:off x="46990" y="33981"/>
              <a:ext cx="3473450" cy="437117"/>
            </a:xfrm>
            <a:custGeom>
              <a:avLst/>
              <a:gdLst/>
              <a:ahLst/>
              <a:cxnLst/>
              <a:rect l="l" t="t" r="r" b="b"/>
              <a:pathLst>
                <a:path w="3473450" h="437117">
                  <a:moveTo>
                    <a:pt x="3810" y="262579"/>
                  </a:moveTo>
                  <a:cubicBezTo>
                    <a:pt x="50800" y="194617"/>
                    <a:pt x="125730" y="156003"/>
                    <a:pt x="166370" y="135923"/>
                  </a:cubicBezTo>
                  <a:cubicBezTo>
                    <a:pt x="195580" y="122022"/>
                    <a:pt x="209550" y="115844"/>
                    <a:pt x="242570" y="108121"/>
                  </a:cubicBezTo>
                  <a:cubicBezTo>
                    <a:pt x="298450" y="94219"/>
                    <a:pt x="391160" y="78774"/>
                    <a:pt x="477520" y="72595"/>
                  </a:cubicBezTo>
                  <a:cubicBezTo>
                    <a:pt x="584200" y="64872"/>
                    <a:pt x="735330" y="47882"/>
                    <a:pt x="836930" y="71051"/>
                  </a:cubicBezTo>
                  <a:cubicBezTo>
                    <a:pt x="918210" y="89586"/>
                    <a:pt x="982980" y="131289"/>
                    <a:pt x="1046480" y="172993"/>
                  </a:cubicBezTo>
                  <a:cubicBezTo>
                    <a:pt x="1104900" y="210063"/>
                    <a:pt x="1143000" y="273391"/>
                    <a:pt x="1202690" y="304283"/>
                  </a:cubicBezTo>
                  <a:cubicBezTo>
                    <a:pt x="1270000" y="338264"/>
                    <a:pt x="1362710" y="350620"/>
                    <a:pt x="1435100" y="358343"/>
                  </a:cubicBezTo>
                  <a:cubicBezTo>
                    <a:pt x="1496060" y="366066"/>
                    <a:pt x="1532890" y="370700"/>
                    <a:pt x="1606550" y="358343"/>
                  </a:cubicBezTo>
                  <a:cubicBezTo>
                    <a:pt x="1748790" y="335174"/>
                    <a:pt x="2110740" y="196162"/>
                    <a:pt x="2216150" y="151369"/>
                  </a:cubicBezTo>
                  <a:cubicBezTo>
                    <a:pt x="2254250" y="134379"/>
                    <a:pt x="2256790" y="123566"/>
                    <a:pt x="2292350" y="111210"/>
                  </a:cubicBezTo>
                  <a:cubicBezTo>
                    <a:pt x="2371090" y="83407"/>
                    <a:pt x="2557780" y="44793"/>
                    <a:pt x="2683510" y="30892"/>
                  </a:cubicBezTo>
                  <a:cubicBezTo>
                    <a:pt x="2800350" y="18535"/>
                    <a:pt x="2926080" y="0"/>
                    <a:pt x="3022600" y="27802"/>
                  </a:cubicBezTo>
                  <a:cubicBezTo>
                    <a:pt x="3101340" y="50971"/>
                    <a:pt x="3181350" y="139012"/>
                    <a:pt x="3223260" y="154458"/>
                  </a:cubicBezTo>
                  <a:cubicBezTo>
                    <a:pt x="3241040" y="160636"/>
                    <a:pt x="3247390" y="159092"/>
                    <a:pt x="3263900" y="159092"/>
                  </a:cubicBezTo>
                  <a:cubicBezTo>
                    <a:pt x="3286760" y="157547"/>
                    <a:pt x="3319780" y="152914"/>
                    <a:pt x="3347720" y="142101"/>
                  </a:cubicBezTo>
                  <a:cubicBezTo>
                    <a:pt x="3379470" y="131289"/>
                    <a:pt x="3421380" y="88041"/>
                    <a:pt x="3442970" y="91130"/>
                  </a:cubicBezTo>
                  <a:cubicBezTo>
                    <a:pt x="3455670" y="92675"/>
                    <a:pt x="3470910" y="106576"/>
                    <a:pt x="3472180" y="117388"/>
                  </a:cubicBezTo>
                  <a:cubicBezTo>
                    <a:pt x="3473450" y="128200"/>
                    <a:pt x="3458210" y="151369"/>
                    <a:pt x="3449320" y="152914"/>
                  </a:cubicBezTo>
                  <a:cubicBezTo>
                    <a:pt x="3441700" y="154458"/>
                    <a:pt x="3427730" y="142101"/>
                    <a:pt x="3423920" y="132834"/>
                  </a:cubicBezTo>
                  <a:cubicBezTo>
                    <a:pt x="3421380" y="125111"/>
                    <a:pt x="3421380" y="109665"/>
                    <a:pt x="3426460" y="103487"/>
                  </a:cubicBezTo>
                  <a:cubicBezTo>
                    <a:pt x="3431540" y="95764"/>
                    <a:pt x="3448050" y="89586"/>
                    <a:pt x="3455670" y="92675"/>
                  </a:cubicBezTo>
                  <a:cubicBezTo>
                    <a:pt x="3463290" y="94219"/>
                    <a:pt x="3470910" y="106576"/>
                    <a:pt x="3472180" y="114299"/>
                  </a:cubicBezTo>
                  <a:cubicBezTo>
                    <a:pt x="3473450" y="122022"/>
                    <a:pt x="3470910" y="132834"/>
                    <a:pt x="3465830" y="142101"/>
                  </a:cubicBezTo>
                  <a:cubicBezTo>
                    <a:pt x="3456940" y="156003"/>
                    <a:pt x="3434080" y="168359"/>
                    <a:pt x="3412490" y="179171"/>
                  </a:cubicBezTo>
                  <a:cubicBezTo>
                    <a:pt x="3382010" y="194617"/>
                    <a:pt x="3333750" y="216241"/>
                    <a:pt x="3299460" y="220875"/>
                  </a:cubicBezTo>
                  <a:cubicBezTo>
                    <a:pt x="3270250" y="225509"/>
                    <a:pt x="3243580" y="222420"/>
                    <a:pt x="3219450" y="214697"/>
                  </a:cubicBezTo>
                  <a:cubicBezTo>
                    <a:pt x="3196590" y="206974"/>
                    <a:pt x="3169920" y="189984"/>
                    <a:pt x="3155950" y="176082"/>
                  </a:cubicBezTo>
                  <a:cubicBezTo>
                    <a:pt x="3147060" y="166815"/>
                    <a:pt x="3149600" y="157547"/>
                    <a:pt x="3139440" y="148280"/>
                  </a:cubicBezTo>
                  <a:cubicBezTo>
                    <a:pt x="3116580" y="128200"/>
                    <a:pt x="3054350" y="100398"/>
                    <a:pt x="2997200" y="89586"/>
                  </a:cubicBezTo>
                  <a:cubicBezTo>
                    <a:pt x="2914650" y="74140"/>
                    <a:pt x="2778760" y="84952"/>
                    <a:pt x="2689860" y="92675"/>
                  </a:cubicBezTo>
                  <a:cubicBezTo>
                    <a:pt x="2622550" y="98853"/>
                    <a:pt x="2573020" y="108121"/>
                    <a:pt x="2512060" y="120477"/>
                  </a:cubicBezTo>
                  <a:cubicBezTo>
                    <a:pt x="2447290" y="132834"/>
                    <a:pt x="2399030" y="142101"/>
                    <a:pt x="2312670" y="168359"/>
                  </a:cubicBezTo>
                  <a:cubicBezTo>
                    <a:pt x="2148840" y="217786"/>
                    <a:pt x="1781810" y="390779"/>
                    <a:pt x="1606550" y="420126"/>
                  </a:cubicBezTo>
                  <a:cubicBezTo>
                    <a:pt x="1504950" y="437117"/>
                    <a:pt x="1433830" y="426305"/>
                    <a:pt x="1362710" y="415493"/>
                  </a:cubicBezTo>
                  <a:cubicBezTo>
                    <a:pt x="1306830" y="406225"/>
                    <a:pt x="1247140" y="381512"/>
                    <a:pt x="1212850" y="369155"/>
                  </a:cubicBezTo>
                  <a:cubicBezTo>
                    <a:pt x="1195070" y="362977"/>
                    <a:pt x="1189990" y="362977"/>
                    <a:pt x="1173480" y="353709"/>
                  </a:cubicBezTo>
                  <a:cubicBezTo>
                    <a:pt x="1139190" y="333630"/>
                    <a:pt x="1080770" y="264124"/>
                    <a:pt x="1026160" y="228598"/>
                  </a:cubicBezTo>
                  <a:cubicBezTo>
                    <a:pt x="967740" y="189984"/>
                    <a:pt x="914400" y="151369"/>
                    <a:pt x="835660" y="132834"/>
                  </a:cubicBezTo>
                  <a:cubicBezTo>
                    <a:pt x="720090" y="106576"/>
                    <a:pt x="513080" y="126656"/>
                    <a:pt x="393700" y="142101"/>
                  </a:cubicBezTo>
                  <a:cubicBezTo>
                    <a:pt x="311150" y="152914"/>
                    <a:pt x="246380" y="168359"/>
                    <a:pt x="187960" y="191528"/>
                  </a:cubicBezTo>
                  <a:cubicBezTo>
                    <a:pt x="140970" y="210063"/>
                    <a:pt x="91440" y="234776"/>
                    <a:pt x="64770" y="259490"/>
                  </a:cubicBezTo>
                  <a:cubicBezTo>
                    <a:pt x="48260" y="274936"/>
                    <a:pt x="41910" y="305827"/>
                    <a:pt x="30480" y="308916"/>
                  </a:cubicBezTo>
                  <a:cubicBezTo>
                    <a:pt x="21590" y="312006"/>
                    <a:pt x="7620" y="304283"/>
                    <a:pt x="3810" y="296560"/>
                  </a:cubicBezTo>
                  <a:cubicBezTo>
                    <a:pt x="0" y="288837"/>
                    <a:pt x="3810" y="262579"/>
                    <a:pt x="3810" y="262579"/>
                  </a:cubicBezTo>
                </a:path>
              </a:pathLst>
            </a:custGeom>
            <a:solidFill>
              <a:srgbClr val="2D90EB"/>
            </a:solidFill>
            <a:ln cap="sq">
              <a:noFill/>
              <a:prstDash val="solid"/>
              <a:miter/>
            </a:ln>
          </p:spPr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1827D6A-1706-83BA-6698-68723FA82D6A}"/>
              </a:ext>
            </a:extLst>
          </p:cNvPr>
          <p:cNvSpPr txBox="1"/>
          <p:nvPr/>
        </p:nvSpPr>
        <p:spPr>
          <a:xfrm>
            <a:off x="7162800" y="190500"/>
            <a:ext cx="518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latin typeface="Porcelain" panose="020B0604020202020204" charset="0"/>
              </a:rPr>
              <a:t>ER DIAGRAM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99C83F-3AD4-F6A0-838F-ED873A1F7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7906"/>
            <a:ext cx="18288000" cy="912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246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2740</TotalTime>
  <Words>159</Words>
  <Application>Microsoft Office PowerPoint</Application>
  <PresentationFormat>Custom</PresentationFormat>
  <Paragraphs>50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Exotc350 DmBd BT</vt:lpstr>
      <vt:lpstr>Aptos Narrow</vt:lpstr>
      <vt:lpstr>Calibri</vt:lpstr>
      <vt:lpstr>Aptos</vt:lpstr>
      <vt:lpstr>Aharoni</vt:lpstr>
      <vt:lpstr>Porcelain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GOLD</dc:title>
  <cp:lastModifiedBy>Mohanraj Palanisamy</cp:lastModifiedBy>
  <cp:revision>43</cp:revision>
  <dcterms:created xsi:type="dcterms:W3CDTF">2006-08-16T00:00:00Z</dcterms:created>
  <dcterms:modified xsi:type="dcterms:W3CDTF">2024-03-03T14:36:17Z</dcterms:modified>
  <dc:identifier>DAF9wih8D00</dc:identifier>
</cp:coreProperties>
</file>

<file path=docProps/thumbnail.jpeg>
</file>